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C2F"/>
    <a:srgbClr val="00000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43"/>
  </p:normalViewPr>
  <p:slideViewPr>
    <p:cSldViewPr snapToGrid="0" snapToObjects="1">
      <p:cViewPr varScale="1">
        <p:scale>
          <a:sx n="90" d="100"/>
          <a:sy n="90" d="100"/>
        </p:scale>
        <p:origin x="232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233999-83C8-E44D-8695-F68AEEE6C3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D8A687D-2BE2-F340-B772-5F0CE1532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D4BCA8-78A9-304E-8292-A41D3A2EC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CB83571-8102-4246-9F3C-FD3EA998F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AD6B30-5B85-E443-9020-B0207E63D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48321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728058-CFDE-374F-8BD0-653231533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C2F2544-AB7A-F945-8B21-6AF73D4F2B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652560-5CDB-A544-ABC8-DF6DA5950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F171E2-743F-944F-885B-535F46B53D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5FDBE20-7D30-1D49-96E2-B7EC62F3C7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1346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3F8CEB0F-2141-9F49-8BA1-EDE8B0499B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D4F6631-38CA-B742-A08E-D446B51445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CD7C405-3DAC-0549-B2AC-BC94FDD2C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E1BBA0B-A5D0-3441-B7BD-072C8A09D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7B653-F162-1944-B34E-60DA4691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99182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C5DC5C-DBFD-8C4C-9980-4144F1926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6EBCBF-69D2-7849-9E81-20B3F74869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BE3D07-DEA5-1248-B0BC-DC93FC92F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C0EC7D-2258-8B44-B3B2-3A4C13AED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C094A2-3DD1-B545-A23E-5E8B94112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28834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E017F1-3D9A-F445-80BB-D17708A453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BFCC8B0-150E-1442-A702-80FCB3354B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0E75B3-5CEB-E340-9419-28B8FED77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0393DDD-8DFF-234E-A666-AC6F1CE79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6446C4-FD1A-924B-98C9-6182016EC9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83588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DC3098-6E06-394C-942D-304EC5474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ABDF6A-A29B-9F4C-8125-D9B42E7C76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6E2ED6-7B0F-AD4D-8A0E-49AA70639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A7D87DD-33ED-8E49-8F45-B462726007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3F21EBD-F016-4543-8999-144175639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69767B9-9757-1D44-8684-F989C0E2DD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71107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1F100D-F6D1-F147-B214-3518651A54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95ED24-2984-8345-AD20-64D0F85677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18BB096-7F62-6249-B49E-689A883EF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E67E449-42EF-DA4B-B0EF-CAD155B2F4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25D464A-178B-4D4C-B917-A93B41C90C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0919E28-4D5C-9240-B542-9959D07611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2785655-6BF7-6D40-BA7C-F5EF6FD32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1086166-C739-7747-8195-CFAEF274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85219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AB7090-5BAC-AF48-802A-F276676E1A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B69F594-EFE7-3C48-B69D-796439D60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15A0F5E-C7BE-4747-B598-2ADAB5D07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0778ACB-8AD0-184F-9006-928D68EE8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50743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4158988-3662-CC4C-AD06-BECF53FFC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C443C2-F88C-3242-B624-D1FAE8BD2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5E89621-90B2-6946-8E6F-9410EA574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9174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82F661-A9A0-2E4F-850E-60FE5C75D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CB827C3-5A65-2543-9FB8-6C15B306B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B4BC37D-C881-1247-90E1-CAAEEB3FD9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C860FB-C86B-C74E-859A-4BE85495D3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AE96D30-2799-8849-98CF-E83961D53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018259F-6DAE-F24D-B52D-A6CFD1099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35892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78F446-3DAD-1741-A0F4-2CB34698A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343F68B-37C4-F24E-893D-104330D4AC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AD5E8E-90CD-7B44-B45D-EFF8A43297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A7A03B1-D92C-AB41-A61E-ED9F7A4AF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EAB977-7971-1E4E-BCE1-54C1BD6311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83D060-CEAE-5B41-93A5-5E5A8ED77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764151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84EBF1C-DB73-0546-A3B6-99D2A1985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2B70A7-2A84-DD41-A203-78A5621EC3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006740-C78C-EC4B-AC88-FFC887DBC1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2C2AC1-F159-514F-8672-16B6CC6909B5}" type="datetimeFigureOut">
              <a:rPr kumimoji="1" lang="zh-CN" altLang="en-US" smtClean="0"/>
              <a:t>2019/1/16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D99D885-8A4A-8541-8748-9798394419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5276BB-E703-5648-B6EE-CB5C923179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4AEB6-B6F4-2341-B64A-04E5F8B5D30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68583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uIwI2984kBE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m-fi.com/en/support/camera_list_for_plus.html" TargetMode="External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A9C514B-C588-BC4E-8793-5B92A3CAB42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32323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2C2593D-15DA-D249-A48C-9C3AEB30D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4362" y="1041883"/>
            <a:ext cx="5833567" cy="477423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C01F0F8-10AF-0240-BCAF-DC944ABF651C}"/>
              </a:ext>
            </a:extLst>
          </p:cNvPr>
          <p:cNvSpPr txBox="1"/>
          <p:nvPr/>
        </p:nvSpPr>
        <p:spPr>
          <a:xfrm>
            <a:off x="685800" y="1494624"/>
            <a:ext cx="620077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100" dirty="0">
                <a:solidFill>
                  <a:schemeClr val="bg1"/>
                </a:solidFill>
              </a:rPr>
              <a:t>Wireless Tethering for</a:t>
            </a:r>
            <a:endParaRPr kumimoji="1" lang="zh-CN" altLang="en-US" sz="4100" dirty="0">
              <a:solidFill>
                <a:schemeClr val="bg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92C59AD-FC7A-3743-AED1-141BA71474E6}"/>
              </a:ext>
            </a:extLst>
          </p:cNvPr>
          <p:cNvSpPr txBox="1"/>
          <p:nvPr/>
        </p:nvSpPr>
        <p:spPr>
          <a:xfrm>
            <a:off x="685799" y="2311771"/>
            <a:ext cx="6200775" cy="11172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6000" b="1" dirty="0">
                <a:solidFill>
                  <a:srgbClr val="FECC2F"/>
                </a:solidFill>
              </a:rPr>
              <a:t>500+ Cameras</a:t>
            </a:r>
            <a:endParaRPr kumimoji="1" lang="zh-CN" altLang="en-US" sz="6000" b="1" dirty="0">
              <a:solidFill>
                <a:srgbClr val="FECC2F"/>
              </a:solidFill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F85BC46A-0AE5-5948-BEE4-4D7B04AF1D5B}"/>
              </a:ext>
            </a:extLst>
          </p:cNvPr>
          <p:cNvSpPr/>
          <p:nvPr/>
        </p:nvSpPr>
        <p:spPr>
          <a:xfrm>
            <a:off x="775467" y="4870220"/>
            <a:ext cx="1514476" cy="546559"/>
          </a:xfrm>
          <a:prstGeom prst="roundRect">
            <a:avLst>
              <a:gd name="adj" fmla="val 9404"/>
            </a:avLst>
          </a:prstGeom>
          <a:solidFill>
            <a:srgbClr val="FECC2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dirty="0">
                <a:solidFill>
                  <a:srgbClr val="000000"/>
                </a:solidFill>
              </a:rPr>
              <a:t>Buy Now</a:t>
            </a:r>
            <a:endParaRPr kumimoji="1" lang="zh-CN" altLang="en-US" dirty="0">
              <a:solidFill>
                <a:srgbClr val="000000"/>
              </a:solidFill>
            </a:endParaRPr>
          </a:p>
        </p:txBody>
      </p:sp>
      <p:sp>
        <p:nvSpPr>
          <p:cNvPr id="11" name="文本框 10">
            <a:hlinkClick r:id="rId3"/>
            <a:extLst>
              <a:ext uri="{FF2B5EF4-FFF2-40B4-BE49-F238E27FC236}">
                <a16:creationId xmlns:a16="http://schemas.microsoft.com/office/drawing/2014/main" id="{F3D6BF95-43A8-DB4B-AE8F-C8308FA7264D}"/>
              </a:ext>
            </a:extLst>
          </p:cNvPr>
          <p:cNvSpPr txBox="1"/>
          <p:nvPr/>
        </p:nvSpPr>
        <p:spPr>
          <a:xfrm>
            <a:off x="732606" y="3563708"/>
            <a:ext cx="1557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FECC2F"/>
                </a:solidFill>
              </a:rPr>
              <a:t>Watch Video</a:t>
            </a:r>
            <a:endParaRPr kumimoji="1" lang="zh-CN" altLang="en-US" b="1" dirty="0">
              <a:solidFill>
                <a:srgbClr val="FECC2F"/>
              </a:solidFill>
            </a:endParaRPr>
          </a:p>
        </p:txBody>
      </p:sp>
      <p:sp>
        <p:nvSpPr>
          <p:cNvPr id="12" name="三角形 11">
            <a:extLst>
              <a:ext uri="{FF2B5EF4-FFF2-40B4-BE49-F238E27FC236}">
                <a16:creationId xmlns:a16="http://schemas.microsoft.com/office/drawing/2014/main" id="{B450325C-6BCC-3146-A6AC-5390032EE4B6}"/>
              </a:ext>
            </a:extLst>
          </p:cNvPr>
          <p:cNvSpPr/>
          <p:nvPr/>
        </p:nvSpPr>
        <p:spPr>
          <a:xfrm rot="5400000">
            <a:off x="2249679" y="3727227"/>
            <a:ext cx="144000" cy="72000"/>
          </a:xfrm>
          <a:prstGeom prst="triangle">
            <a:avLst/>
          </a:prstGeom>
          <a:solidFill>
            <a:srgbClr val="FEC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44329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70BC6D4B-0F5A-1E4B-BA0C-09B1F2515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5763" y="0"/>
            <a:ext cx="1301759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2FCF0EA2-5175-9541-8E15-B536BF47542A}"/>
              </a:ext>
            </a:extLst>
          </p:cNvPr>
          <p:cNvSpPr/>
          <p:nvPr/>
        </p:nvSpPr>
        <p:spPr>
          <a:xfrm>
            <a:off x="3416200" y="758309"/>
            <a:ext cx="54136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chemeClr val="bg1"/>
                </a:solidFill>
              </a:rPr>
              <a:t>500+ cameras supported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A49DD94-D0E1-0E49-8D7A-C71A5579FCD0}"/>
              </a:ext>
            </a:extLst>
          </p:cNvPr>
          <p:cNvSpPr/>
          <p:nvPr/>
        </p:nvSpPr>
        <p:spPr>
          <a:xfrm>
            <a:off x="2682025" y="1675443"/>
            <a:ext cx="6882012" cy="975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Canon, Nikon, Sony, Fuji, Pentax, Panasonic, Olympics...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Wireless tether all the cameras supports USB tethering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C4C7DAE-19F4-7B4C-A921-229D16F1C3CB}"/>
              </a:ext>
            </a:extLst>
          </p:cNvPr>
          <p:cNvSpPr/>
          <p:nvPr/>
        </p:nvSpPr>
        <p:spPr>
          <a:xfrm>
            <a:off x="4761921" y="2921257"/>
            <a:ext cx="2722219" cy="513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b="1" u="sng" dirty="0">
                <a:solidFill>
                  <a:srgbClr val="FECC2F"/>
                </a:solidFill>
                <a:latin typeface="PingFang SC" panose="020B0400000000000000" pitchFamily="34" charset="-122"/>
                <a:ea typeface="PingFang SC" panose="020B04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Camera Support List</a:t>
            </a:r>
            <a:endParaRPr lang="en-US" altLang="zh-CN" sz="2000" b="1" u="sng" dirty="0">
              <a:solidFill>
                <a:srgbClr val="FECC2F"/>
              </a:solidFill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26710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504EB4D-5ED7-E74D-8433-F16CFA42630B}"/>
              </a:ext>
            </a:extLst>
          </p:cNvPr>
          <p:cNvSpPr/>
          <p:nvPr/>
        </p:nvSpPr>
        <p:spPr>
          <a:xfrm>
            <a:off x="2581035" y="458270"/>
            <a:ext cx="70839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3600" b="1" dirty="0"/>
              <a:t>Support Capture One, Lightroom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ED45320-9224-9E49-B373-241D99074B85}"/>
              </a:ext>
            </a:extLst>
          </p:cNvPr>
          <p:cNvSpPr/>
          <p:nvPr/>
        </p:nvSpPr>
        <p:spPr>
          <a:xfrm>
            <a:off x="2354349" y="1389692"/>
            <a:ext cx="7537363" cy="97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PingFang SC" panose="020B0400000000000000" pitchFamily="34" charset="-122"/>
                <a:ea typeface="PingFang SC" panose="020B0400000000000000" pitchFamily="34" charset="-122"/>
              </a:rPr>
              <a:t>Work with Capture One, Lightroom and more software directly as if connected with USB cable.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C5D08F7-3A02-9E42-8A2D-54228ED8B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664742"/>
            <a:ext cx="7620000" cy="414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E9975445-52F1-6D44-9AB7-6BA751E4071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32323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301A300-205F-D843-9F33-EABAEF8C7803}"/>
              </a:ext>
            </a:extLst>
          </p:cNvPr>
          <p:cNvSpPr/>
          <p:nvPr/>
        </p:nvSpPr>
        <p:spPr>
          <a:xfrm>
            <a:off x="3389168" y="701159"/>
            <a:ext cx="5413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600" b="1" dirty="0">
                <a:solidFill>
                  <a:schemeClr val="bg1"/>
                </a:solidFill>
              </a:rPr>
              <a:t>Ultrafast transfer speed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A501A21-424B-FB46-A643-2A783303DE0C}"/>
              </a:ext>
            </a:extLst>
          </p:cNvPr>
          <p:cNvSpPr/>
          <p:nvPr/>
        </p:nvSpPr>
        <p:spPr>
          <a:xfrm>
            <a:off x="4070444" y="1704018"/>
            <a:ext cx="4051109" cy="975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802.11ac, 5.8G max 10M bytes/s</a:t>
            </a: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solidFill>
                  <a:srgbClr val="FFFFFF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Save your time for tethering.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9BB6F278-4A49-F540-AE7B-0785E1A5E3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398" y="3314364"/>
            <a:ext cx="5283200" cy="290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1368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620BB3E-74A3-FC44-B0EC-D3D997FC764A}"/>
              </a:ext>
            </a:extLst>
          </p:cNvPr>
          <p:cNvSpPr/>
          <p:nvPr/>
        </p:nvSpPr>
        <p:spPr>
          <a:xfrm>
            <a:off x="2861394" y="701159"/>
            <a:ext cx="64692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600" b="1" dirty="0"/>
              <a:t>Native CamFi App Features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6422A8A-4DF2-3A49-86E7-12EE56FC4C99}"/>
              </a:ext>
            </a:extLst>
          </p:cNvPr>
          <p:cNvSpPr/>
          <p:nvPr/>
        </p:nvSpPr>
        <p:spPr>
          <a:xfrm>
            <a:off x="2231228" y="1675443"/>
            <a:ext cx="7729538" cy="975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PingFang SC" panose="020B0400000000000000" pitchFamily="34" charset="-122"/>
                <a:ea typeface="PingFang SC" panose="020B0400000000000000" pitchFamily="34" charset="-122"/>
              </a:rPr>
              <a:t>Native CamFi app support Canon, Nikon and Sony, works on iOS, Android, Windows and Mac.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8008645-0A08-BE44-9261-6953D0185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1581" y="2978407"/>
            <a:ext cx="660400" cy="8001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ECD4F14-6EDC-984D-AC5E-8BC7A6B83B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600" y="2978407"/>
            <a:ext cx="558800" cy="77470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591C56B-148B-A546-B0F1-F8F283CB16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0019" y="2978407"/>
            <a:ext cx="685800" cy="7874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B1AE60BB-E90A-F34D-94C4-C756F9220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1581" y="4242657"/>
            <a:ext cx="571500" cy="9144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D5D41B8-A546-BB4D-A42F-39375E76BA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1647" y="4312507"/>
            <a:ext cx="1028700" cy="7747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DD6C694-6127-ED4C-A96E-E34C13CE42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98731" y="4306157"/>
            <a:ext cx="889000" cy="78740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184B511D-9A23-EC47-BD6F-C0625E77CF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2981" y="5583237"/>
            <a:ext cx="1117600" cy="9398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788FDC06-7F6C-054E-9B55-814D23F60C9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4047" y="5735637"/>
            <a:ext cx="723900" cy="787400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2455C6CC-0F08-B647-8099-146CD4CD1FC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57481" y="5735637"/>
            <a:ext cx="571500" cy="78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146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2B24FEC-4E2F-604F-A92B-CF87A8FE34AE}"/>
              </a:ext>
            </a:extLst>
          </p:cNvPr>
          <p:cNvSpPr/>
          <p:nvPr/>
        </p:nvSpPr>
        <p:spPr>
          <a:xfrm>
            <a:off x="2861394" y="701159"/>
            <a:ext cx="64692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3600" b="1" dirty="0"/>
              <a:t>FAQ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0C1ADA8-9D5A-5143-B486-1B25FAA440E9}"/>
              </a:ext>
            </a:extLst>
          </p:cNvPr>
          <p:cNvSpPr txBox="1"/>
          <p:nvPr/>
        </p:nvSpPr>
        <p:spPr>
          <a:xfrm>
            <a:off x="342900" y="1643062"/>
            <a:ext cx="55274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Q: What's the difference between CamFi Pro and CamFi Pro Plus? </a:t>
            </a:r>
            <a:endParaRPr lang="en-US" altLang="zh-CN" sz="14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DDE8A0A-5D4F-1E46-BD12-3F2AB7E0893B}"/>
              </a:ext>
            </a:extLst>
          </p:cNvPr>
          <p:cNvSpPr/>
          <p:nvPr/>
        </p:nvSpPr>
        <p:spPr>
          <a:xfrm>
            <a:off x="342900" y="2045137"/>
            <a:ext cx="552747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A: The main difference is CamFi Pro Plus adds the CamFi remote USB service, which will remote work with all the cameras supports USB tethering. </a:t>
            </a:r>
            <a:endParaRPr lang="en-US" altLang="zh-CN" sz="1400" dirty="0">
              <a:solidFill>
                <a:srgbClr val="000000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3A1179F-7176-1A4D-B585-0B7587AA17EC}"/>
              </a:ext>
            </a:extLst>
          </p:cNvPr>
          <p:cNvSpPr/>
          <p:nvPr/>
        </p:nvSpPr>
        <p:spPr>
          <a:xfrm>
            <a:off x="342900" y="3302556"/>
            <a:ext cx="41136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Q: I've bought Pro, can I upgrade to Pro Plus?</a:t>
            </a:r>
            <a:endParaRPr lang="en-US" altLang="zh-CN" sz="1400" dirty="0">
              <a:solidFill>
                <a:srgbClr val="000000"/>
              </a:solidFill>
              <a:effectLst/>
              <a:latin typeface="PingFang SC Semibold" panose="020B0400000000000000" pitchFamily="34" charset="-122"/>
              <a:ea typeface="PingFang SC Semibold" panose="020B0400000000000000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D7E2AEF-4099-3644-BB8F-C44D1B67B049}"/>
              </a:ext>
            </a:extLst>
          </p:cNvPr>
          <p:cNvSpPr/>
          <p:nvPr/>
        </p:nvSpPr>
        <p:spPr>
          <a:xfrm>
            <a:off x="342900" y="3627776"/>
            <a:ext cx="5527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A: Yes. It only needs $30 to upgrade. Please visit </a:t>
            </a:r>
            <a:r>
              <a:rPr lang="en-US" altLang="zh-CN" sz="1400" u="sng" dirty="0">
                <a:solidFill>
                  <a:srgbClr val="3B7ADB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http://cam-</a:t>
            </a:r>
            <a:r>
              <a:rPr lang="en-US" altLang="zh-CN" sz="1400" u="sng" dirty="0" err="1">
                <a:solidFill>
                  <a:srgbClr val="3B7ADB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fi.com</a:t>
            </a:r>
            <a:r>
              <a:rPr lang="en-US" altLang="zh-CN" sz="1400" u="sng" dirty="0">
                <a:solidFill>
                  <a:srgbClr val="3B7ADB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/</a:t>
            </a:r>
            <a:r>
              <a:rPr lang="en-US" altLang="zh-CN" sz="1400" u="sng" dirty="0" err="1">
                <a:solidFill>
                  <a:srgbClr val="3B7ADB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en</a:t>
            </a:r>
            <a:r>
              <a:rPr lang="en-US" altLang="zh-CN" sz="1400" u="sng" dirty="0">
                <a:solidFill>
                  <a:srgbClr val="3B7ADB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/</a:t>
            </a:r>
            <a:r>
              <a:rPr lang="en-US" altLang="zh-CN" sz="1400" u="sng" dirty="0" err="1">
                <a:solidFill>
                  <a:srgbClr val="3B7ADB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upgradeplus.html</a:t>
            </a:r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 to order the upgrade license.</a:t>
            </a:r>
            <a:endParaRPr lang="en-US" altLang="zh-CN" sz="1400" dirty="0">
              <a:solidFill>
                <a:srgbClr val="000000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0292D60A-E8F8-6A49-8607-2BDB86417AB1}"/>
              </a:ext>
            </a:extLst>
          </p:cNvPr>
          <p:cNvSpPr/>
          <p:nvPr/>
        </p:nvSpPr>
        <p:spPr>
          <a:xfrm>
            <a:off x="342900" y="4634507"/>
            <a:ext cx="31935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Q: Which platforms can it support?</a:t>
            </a:r>
            <a:endParaRPr lang="en-US" altLang="zh-CN" sz="1400" dirty="0">
              <a:solidFill>
                <a:srgbClr val="000000"/>
              </a:solidFill>
              <a:effectLst/>
              <a:latin typeface="PingFang SC Semibold" panose="020B0400000000000000" pitchFamily="34" charset="-122"/>
              <a:ea typeface="PingFang SC Semibold" panose="020B04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616FCAF-C957-A546-A4F1-E936CEAF1957}"/>
              </a:ext>
            </a:extLst>
          </p:cNvPr>
          <p:cNvSpPr/>
          <p:nvPr/>
        </p:nvSpPr>
        <p:spPr>
          <a:xfrm>
            <a:off x="342900" y="4942284"/>
            <a:ext cx="552747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A: CamFi Remote USB service can run on Mac and Windows. It can work with all the cameras support USB tethering, which including Canon, Nikon, Sony, </a:t>
            </a:r>
            <a:r>
              <a:rPr lang="en-US" altLang="zh-CN" sz="1400" dirty="0" err="1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Fuji,etc</a:t>
            </a:r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.</a:t>
            </a:r>
          </a:p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For iOS and Android, Canon, Nikon and Sony are supported. The others such as Fuji, </a:t>
            </a:r>
            <a:r>
              <a:rPr lang="en-US" altLang="zh-CN" sz="1400" dirty="0" err="1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pentax</a:t>
            </a:r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 are not supported.</a:t>
            </a:r>
            <a:endParaRPr lang="en-US" altLang="zh-CN" sz="1400" dirty="0">
              <a:solidFill>
                <a:srgbClr val="000000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AF1C12-0A01-F144-9D44-59DB7DF45BE3}"/>
              </a:ext>
            </a:extLst>
          </p:cNvPr>
          <p:cNvSpPr txBox="1"/>
          <p:nvPr/>
        </p:nvSpPr>
        <p:spPr>
          <a:xfrm>
            <a:off x="6229351" y="1643062"/>
            <a:ext cx="5527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Q: I've install Pro Plus software, the camera is shown on the window, but Capture One cannot detect the camera.</a:t>
            </a:r>
            <a:endParaRPr lang="en-US" altLang="zh-CN" sz="1400" dirty="0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832D295-B985-4349-ACC0-E166B8540BC6}"/>
              </a:ext>
            </a:extLst>
          </p:cNvPr>
          <p:cNvSpPr/>
          <p:nvPr/>
        </p:nvSpPr>
        <p:spPr>
          <a:xfrm>
            <a:off x="6229351" y="2184349"/>
            <a:ext cx="55274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Please connect the camera and the laptop with </a:t>
            </a:r>
            <a:r>
              <a:rPr lang="en-US" altLang="zh-CN" sz="1400" dirty="0" err="1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usb</a:t>
            </a:r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 cable directly at first. Check if the camera driver is installed. And make sure Capture One can detect the camera with </a:t>
            </a:r>
            <a:r>
              <a:rPr lang="en-US" altLang="zh-CN" sz="1400" dirty="0" err="1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usb</a:t>
            </a:r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 connection.</a:t>
            </a:r>
            <a:endParaRPr lang="en-US" altLang="zh-CN" sz="1400" dirty="0">
              <a:solidFill>
                <a:srgbClr val="000000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1F65956-45F5-A14D-B4B2-D00FFADBB9E1}"/>
              </a:ext>
            </a:extLst>
          </p:cNvPr>
          <p:cNvSpPr/>
          <p:nvPr/>
        </p:nvSpPr>
        <p:spPr>
          <a:xfrm>
            <a:off x="6243638" y="3502581"/>
            <a:ext cx="41136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Q: How fast is the transfer speed?</a:t>
            </a:r>
            <a:endParaRPr lang="en-US" altLang="zh-CN" sz="1400" dirty="0">
              <a:solidFill>
                <a:srgbClr val="000000"/>
              </a:solidFill>
              <a:effectLst/>
              <a:latin typeface="PingFang SC Semibold" panose="020B0400000000000000" pitchFamily="34" charset="-122"/>
              <a:ea typeface="PingFang SC Semibold" panose="020B04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5567047-76EA-9F4E-9D6F-9083DFFC708F}"/>
              </a:ext>
            </a:extLst>
          </p:cNvPr>
          <p:cNvSpPr/>
          <p:nvPr/>
        </p:nvSpPr>
        <p:spPr>
          <a:xfrm>
            <a:off x="6243638" y="3827801"/>
            <a:ext cx="55274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A: In our test, it is about 6-10M bytes, depends on the camera and the distance. </a:t>
            </a:r>
            <a:endParaRPr lang="en-US" altLang="zh-CN" sz="1400" dirty="0">
              <a:solidFill>
                <a:srgbClr val="000000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F68EAC8-7BC0-6041-911E-58678342B2F0}"/>
              </a:ext>
            </a:extLst>
          </p:cNvPr>
          <p:cNvSpPr/>
          <p:nvPr/>
        </p:nvSpPr>
        <p:spPr>
          <a:xfrm>
            <a:off x="6243638" y="4617006"/>
            <a:ext cx="53292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Q: How long will the battery work? Can it be replaceable?</a:t>
            </a:r>
            <a:endParaRPr lang="en-US" altLang="zh-CN" sz="1400" dirty="0">
              <a:solidFill>
                <a:srgbClr val="000000"/>
              </a:solidFill>
              <a:effectLst/>
              <a:latin typeface="PingFang SC Semibold" panose="020B0400000000000000" pitchFamily="34" charset="-122"/>
              <a:ea typeface="PingFang SC Semibold" panose="020B04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5727D78-00FA-E94B-A18C-4A3EA1D323C7}"/>
              </a:ext>
            </a:extLst>
          </p:cNvPr>
          <p:cNvSpPr/>
          <p:nvPr/>
        </p:nvSpPr>
        <p:spPr>
          <a:xfrm>
            <a:off x="6243638" y="4942226"/>
            <a:ext cx="5527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rgbClr val="000000"/>
                </a:solidFill>
                <a:latin typeface="PingFang SC" panose="020B0400000000000000" pitchFamily="34" charset="-122"/>
                <a:ea typeface="PingFang SC" panose="020B0400000000000000" pitchFamily="34" charset="-122"/>
              </a:rPr>
              <a:t>A: 3-4 hours. Yes, it is replaceable.</a:t>
            </a:r>
            <a:endParaRPr lang="en-US" altLang="zh-CN" sz="1400" dirty="0">
              <a:solidFill>
                <a:srgbClr val="000000"/>
              </a:solidFill>
              <a:effectLst/>
              <a:latin typeface="PingFang SC" panose="020B0400000000000000" pitchFamily="34" charset="-122"/>
              <a:ea typeface="PingFang SC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259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369</Words>
  <Application>Microsoft Macintosh PowerPoint</Application>
  <PresentationFormat>宽屏</PresentationFormat>
  <Paragraphs>29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等线</vt:lpstr>
      <vt:lpstr>等线 Light</vt:lpstr>
      <vt:lpstr>PingFang SC</vt:lpstr>
      <vt:lpstr>PingFang SC Semibold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7</cp:revision>
  <dcterms:created xsi:type="dcterms:W3CDTF">2019-01-16T06:34:33Z</dcterms:created>
  <dcterms:modified xsi:type="dcterms:W3CDTF">2019-01-16T07:10:12Z</dcterms:modified>
</cp:coreProperties>
</file>